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Palatino Linotype" panose="02040502050505030304" pitchFamily="18" charset="0"/>
                <a:cs typeface="Arial" panose="020B0604020202020204" pitchFamily="34" charset="0"/>
              </a:rPr>
              <a:t>By default, all parameters are IN parameters. You cannot specify IN , OUT or INOUT modifiers to the parameters.</a:t>
            </a:r>
            <a:endParaRPr lang="en-IN" sz="1600" dirty="0">
              <a:latin typeface="Palatino Linotype" panose="02040502050505030304" pitchFamily="18"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sz="2000" dirty="0">
                <a:latin typeface="Palatino Linotype" panose="02040502050505030304" pitchFamily="18" charset="0"/>
                <a:cs typeface="Arial" panose="020B0604020202020204" pitchFamily="34" charset="0"/>
              </a:rPr>
              <a:t>RETURNS</a:t>
            </a:r>
            <a:r>
              <a:rPr lang="en-IN" sz="16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 may be specified </a:t>
            </a:r>
            <a:r>
              <a:rPr lang="en-IN" i="1" dirty="0">
                <a:latin typeface="Palatino Linotype" panose="02040502050505030304" pitchFamily="18" charset="0"/>
                <a:cs typeface="Arial" panose="020B0604020202020204" pitchFamily="34" charset="0"/>
              </a:rPr>
              <a:t>only for a 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a:t>
            </a:r>
            <a:r>
              <a:rPr lang="en-IN" sz="2000" dirty="0">
                <a:latin typeface="Palatino Linotype" panose="02040502050505030304" pitchFamily="18" charset="0"/>
                <a:cs typeface="Arial" panose="020B0604020202020204" pitchFamily="34" charset="0"/>
              </a:rPr>
              <a:t>RETURN</a:t>
            </a:r>
            <a:r>
              <a:rPr lang="en-IN" dirty="0">
                <a:latin typeface="Palatino Linotype" panose="02040502050505030304" pitchFamily="18"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trigger is always associated with the table named tbl_name, which must refer to a permanent table. </a:t>
            </a:r>
            <a:r>
              <a:rPr lang="en-US" b="1" dirty="0">
                <a:latin typeface="Palatino Linotype" panose="02040502050505030304" pitchFamily="18"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1752372" y="4419602"/>
            <a:ext cx="8761859" cy="1631216"/>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7122</TotalTime>
  <Words>42031</Words>
  <Application>Microsoft Office PowerPoint</Application>
  <PresentationFormat>Custom</PresentationFormat>
  <Paragraphs>5242</Paragraphs>
  <Slides>568</Slides>
  <Notes>15</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1790</cp:revision>
  <dcterms:created xsi:type="dcterms:W3CDTF">2019-04-24T09:11:59Z</dcterms:created>
  <dcterms:modified xsi:type="dcterms:W3CDTF">2020-05-12T05:17:59Z</dcterms:modified>
</cp:coreProperties>
</file>